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83" r:id="rId3"/>
    <p:sldId id="297" r:id="rId4"/>
    <p:sldId id="271" r:id="rId5"/>
    <p:sldId id="298" r:id="rId6"/>
    <p:sldId id="299" r:id="rId7"/>
    <p:sldId id="272" r:id="rId8"/>
    <p:sldId id="304" r:id="rId9"/>
    <p:sldId id="300" r:id="rId10"/>
    <p:sldId id="301" r:id="rId11"/>
    <p:sldId id="302" r:id="rId12"/>
    <p:sldId id="303" r:id="rId13"/>
    <p:sldId id="291" r:id="rId14"/>
    <p:sldId id="305" r:id="rId15"/>
    <p:sldId id="310" r:id="rId16"/>
    <p:sldId id="306" r:id="rId17"/>
    <p:sldId id="307" r:id="rId18"/>
    <p:sldId id="308" r:id="rId19"/>
    <p:sldId id="309" r:id="rId20"/>
    <p:sldId id="286" r:id="rId21"/>
    <p:sldId id="281" r:id="rId2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llo" id="{BA15423D-F5BE-453F-9760-31F9DF1A1FAB}">
          <p14:sldIdLst>
            <p14:sldId id="256"/>
            <p14:sldId id="283"/>
          </p14:sldIdLst>
        </p14:section>
        <p14:section name="body" id="{83118C63-61FF-4E29-AFA1-1B79A18F54A2}">
          <p14:sldIdLst>
            <p14:sldId id="297"/>
            <p14:sldId id="271"/>
            <p14:sldId id="298"/>
            <p14:sldId id="299"/>
            <p14:sldId id="272"/>
            <p14:sldId id="304"/>
            <p14:sldId id="300"/>
            <p14:sldId id="301"/>
            <p14:sldId id="302"/>
            <p14:sldId id="303"/>
            <p14:sldId id="291"/>
            <p14:sldId id="305"/>
            <p14:sldId id="310"/>
            <p14:sldId id="306"/>
            <p14:sldId id="307"/>
            <p14:sldId id="308"/>
            <p14:sldId id="309"/>
          </p14:sldIdLst>
        </p14:section>
        <p14:section name="bye" id="{9641C49F-D50E-44F6-B639-D92AE871C9A8}">
          <p14:sldIdLst>
            <p14:sldId id="286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FFF"/>
    <a:srgbClr val="F8F9FA"/>
    <a:srgbClr val="FFFEFF"/>
    <a:srgbClr val="561B64"/>
    <a:srgbClr val="333333"/>
    <a:srgbClr val="82D5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CB3603-3723-024B-8BC6-F9A912B539F8}" v="3" dt="2020-08-26T11:12:28.0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21"/>
    <p:restoredTop sz="71837"/>
  </p:normalViewPr>
  <p:slideViewPr>
    <p:cSldViewPr snapToGrid="0">
      <p:cViewPr varScale="1">
        <p:scale>
          <a:sx n="84" d="100"/>
          <a:sy n="84" d="100"/>
        </p:scale>
        <p:origin x="7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el Sánchez" userId="2180821b70765b11" providerId="LiveId" clId="{74CB3603-3723-024B-8BC6-F9A912B539F8}"/>
    <pc:docChg chg="undo custSel modSld modMainMaster">
      <pc:chgData name="Manuel Sánchez" userId="2180821b70765b11" providerId="LiveId" clId="{74CB3603-3723-024B-8BC6-F9A912B539F8}" dt="2020-08-26T11:21:21.592" v="27" actId="20577"/>
      <pc:docMkLst>
        <pc:docMk/>
      </pc:docMkLst>
      <pc:sldChg chg="modSp mod">
        <pc:chgData name="Manuel Sánchez" userId="2180821b70765b11" providerId="LiveId" clId="{74CB3603-3723-024B-8BC6-F9A912B539F8}" dt="2020-08-26T11:21:21.592" v="27" actId="20577"/>
        <pc:sldMkLst>
          <pc:docMk/>
          <pc:sldMk cId="1917610916" sldId="256"/>
        </pc:sldMkLst>
        <pc:spChg chg="mod">
          <ac:chgData name="Manuel Sánchez" userId="2180821b70765b11" providerId="LiveId" clId="{74CB3603-3723-024B-8BC6-F9A912B539F8}" dt="2020-08-26T11:21:21.592" v="27" actId="20577"/>
          <ac:spMkLst>
            <pc:docMk/>
            <pc:sldMk cId="1917610916" sldId="256"/>
            <ac:spMk id="10" creationId="{034FA022-7B61-4C8E-B2CA-2D957DA64C25}"/>
          </ac:spMkLst>
        </pc:spChg>
      </pc:sldChg>
      <pc:sldMasterChg chg="addSldLayout delSldLayout modSldLayout">
        <pc:chgData name="Manuel Sánchez" userId="2180821b70765b11" providerId="LiveId" clId="{74CB3603-3723-024B-8BC6-F9A912B539F8}" dt="2020-08-26T11:12:45.329" v="17" actId="1076"/>
        <pc:sldMasterMkLst>
          <pc:docMk/>
          <pc:sldMasterMk cId="3653831248" sldId="2147483648"/>
        </pc:sldMasterMkLst>
        <pc:sldLayoutChg chg="addSp delSp modSp mod setBg">
          <pc:chgData name="Manuel Sánchez" userId="2180821b70765b11" providerId="LiveId" clId="{74CB3603-3723-024B-8BC6-F9A912B539F8}" dt="2020-08-26T11:12:45.329" v="17" actId="1076"/>
          <pc:sldLayoutMkLst>
            <pc:docMk/>
            <pc:sldMasterMk cId="3653831248" sldId="2147483648"/>
            <pc:sldLayoutMk cId="491318768" sldId="2147483662"/>
          </pc:sldLayoutMkLst>
          <pc:spChg chg="mod">
            <ac:chgData name="Manuel Sánchez" userId="2180821b70765b11" providerId="LiveId" clId="{74CB3603-3723-024B-8BC6-F9A912B539F8}" dt="2020-08-26T11:12:45.329" v="17" actId="1076"/>
            <ac:spMkLst>
              <pc:docMk/>
              <pc:sldMasterMk cId="3653831248" sldId="2147483648"/>
              <pc:sldLayoutMk cId="491318768" sldId="2147483662"/>
              <ac:spMk id="6" creationId="{C7C8E554-3FDF-459F-A8F4-EDF854F8A935}"/>
            </ac:spMkLst>
          </pc:spChg>
          <pc:picChg chg="del">
            <ac:chgData name="Manuel Sánchez" userId="2180821b70765b11" providerId="LiveId" clId="{74CB3603-3723-024B-8BC6-F9A912B539F8}" dt="2020-08-26T10:56:47.207" v="0" actId="478"/>
            <ac:picMkLst>
              <pc:docMk/>
              <pc:sldMasterMk cId="3653831248" sldId="2147483648"/>
              <pc:sldLayoutMk cId="491318768" sldId="2147483662"/>
              <ac:picMk id="4" creationId="{7E6944C1-403E-A94C-B8C7-124168D62487}"/>
            </ac:picMkLst>
          </pc:picChg>
          <pc:picChg chg="add del mod">
            <ac:chgData name="Manuel Sánchez" userId="2180821b70765b11" providerId="LiveId" clId="{74CB3603-3723-024B-8BC6-F9A912B539F8}" dt="2020-08-26T10:59:35.634" v="8" actId="478"/>
            <ac:picMkLst>
              <pc:docMk/>
              <pc:sldMasterMk cId="3653831248" sldId="2147483648"/>
              <pc:sldLayoutMk cId="491318768" sldId="2147483662"/>
              <ac:picMk id="5" creationId="{3ADA220C-B76B-0246-A004-4B1635F68132}"/>
            </ac:picMkLst>
          </pc:picChg>
          <pc:picChg chg="add mod">
            <ac:chgData name="Manuel Sánchez" userId="2180821b70765b11" providerId="LiveId" clId="{74CB3603-3723-024B-8BC6-F9A912B539F8}" dt="2020-08-26T11:12:43.861" v="16" actId="1076"/>
            <ac:picMkLst>
              <pc:docMk/>
              <pc:sldMasterMk cId="3653831248" sldId="2147483648"/>
              <pc:sldLayoutMk cId="491318768" sldId="2147483662"/>
              <ac:picMk id="11" creationId="{E796DB08-B8DC-7743-B065-1A6454B36FE4}"/>
            </ac:picMkLst>
          </pc:picChg>
        </pc:sldLayoutChg>
        <pc:sldLayoutChg chg="new del mod">
          <pc:chgData name="Manuel Sánchez" userId="2180821b70765b11" providerId="LiveId" clId="{74CB3603-3723-024B-8BC6-F9A912B539F8}" dt="2020-08-26T10:56:51.015" v="2" actId="11236"/>
          <pc:sldLayoutMkLst>
            <pc:docMk/>
            <pc:sldMasterMk cId="3653831248" sldId="2147483648"/>
            <pc:sldLayoutMk cId="605519172" sldId="2147483666"/>
          </pc:sldLayoutMkLst>
        </pc:sldLayoutChg>
      </pc:sldMasterChg>
    </pc:docChg>
  </pc:docChgLst>
  <pc:docChgLst>
    <pc:chgData name="Manuel Sánchez" userId="2180821b70765b11" providerId="LiveId" clId="{471DB6E6-553A-9F40-8B3D-19FA7F3E1161}"/>
    <pc:docChg chg="custSel addSld delSld modSld modMainMaster">
      <pc:chgData name="Manuel Sánchez" userId="2180821b70765b11" providerId="LiveId" clId="{471DB6E6-553A-9F40-8B3D-19FA7F3E1161}" dt="2020-03-30T08:02:52.850" v="10"/>
      <pc:docMkLst>
        <pc:docMk/>
      </pc:docMkLst>
      <pc:sldChg chg="del">
        <pc:chgData name="Manuel Sánchez" userId="2180821b70765b11" providerId="LiveId" clId="{471DB6E6-553A-9F40-8B3D-19FA7F3E1161}" dt="2020-03-30T08:02:48.906" v="9" actId="2696"/>
        <pc:sldMkLst>
          <pc:docMk/>
          <pc:sldMk cId="2837746868" sldId="284"/>
        </pc:sldMkLst>
      </pc:sldChg>
      <pc:sldChg chg="add">
        <pc:chgData name="Manuel Sánchez" userId="2180821b70765b11" providerId="LiveId" clId="{471DB6E6-553A-9F40-8B3D-19FA7F3E1161}" dt="2020-03-30T08:02:52.850" v="10"/>
        <pc:sldMkLst>
          <pc:docMk/>
          <pc:sldMk cId="4266071938" sldId="286"/>
        </pc:sldMkLst>
      </pc:sldChg>
      <pc:sldMasterChg chg="modSldLayout">
        <pc:chgData name="Manuel Sánchez" userId="2180821b70765b11" providerId="LiveId" clId="{471DB6E6-553A-9F40-8B3D-19FA7F3E1161}" dt="2020-03-30T08:02:32.667" v="8" actId="166"/>
        <pc:sldMasterMkLst>
          <pc:docMk/>
          <pc:sldMasterMk cId="3653831248" sldId="2147483648"/>
        </pc:sldMasterMkLst>
        <pc:sldLayoutChg chg="addSp delSp modSp">
          <pc:chgData name="Manuel Sánchez" userId="2180821b70765b11" providerId="LiveId" clId="{471DB6E6-553A-9F40-8B3D-19FA7F3E1161}" dt="2020-03-30T08:02:32.667" v="8" actId="166"/>
          <pc:sldLayoutMkLst>
            <pc:docMk/>
            <pc:sldMasterMk cId="3653831248" sldId="2147483648"/>
            <pc:sldLayoutMk cId="491318768" sldId="2147483662"/>
          </pc:sldLayoutMkLst>
          <pc:spChg chg="add del mod">
            <ac:chgData name="Manuel Sánchez" userId="2180821b70765b11" providerId="LiveId" clId="{471DB6E6-553A-9F40-8B3D-19FA7F3E1161}" dt="2020-03-30T08:01:12.428" v="2"/>
            <ac:spMkLst>
              <pc:docMk/>
              <pc:sldMasterMk cId="3653831248" sldId="2147483648"/>
              <pc:sldLayoutMk cId="491318768" sldId="2147483662"/>
              <ac:spMk id="2" creationId="{CCA71D7B-4E49-4745-81B9-1B06FDEB1BD3}"/>
            </ac:spMkLst>
          </pc:spChg>
          <pc:picChg chg="mod">
            <ac:chgData name="Manuel Sánchez" userId="2180821b70765b11" providerId="LiveId" clId="{471DB6E6-553A-9F40-8B3D-19FA7F3E1161}" dt="2020-03-30T08:02:32.667" v="8" actId="166"/>
            <ac:picMkLst>
              <pc:docMk/>
              <pc:sldMasterMk cId="3653831248" sldId="2147483648"/>
              <pc:sldLayoutMk cId="491318768" sldId="2147483662"/>
              <ac:picMk id="3" creationId="{0164656C-8E29-3140-B717-049857FE8D4E}"/>
            </ac:picMkLst>
          </pc:picChg>
          <pc:picChg chg="add mod">
            <ac:chgData name="Manuel Sánchez" userId="2180821b70765b11" providerId="LiveId" clId="{471DB6E6-553A-9F40-8B3D-19FA7F3E1161}" dt="2020-03-30T08:02:26.486" v="7" actId="1076"/>
            <ac:picMkLst>
              <pc:docMk/>
              <pc:sldMasterMk cId="3653831248" sldId="2147483648"/>
              <pc:sldLayoutMk cId="491318768" sldId="2147483662"/>
              <ac:picMk id="4" creationId="{7E6944C1-403E-A94C-B8C7-124168D62487}"/>
            </ac:picMkLst>
          </pc:picChg>
          <pc:picChg chg="del">
            <ac:chgData name="Manuel Sánchez" userId="2180821b70765b11" providerId="LiveId" clId="{471DB6E6-553A-9F40-8B3D-19FA7F3E1161}" dt="2020-03-30T08:02:19.412" v="5" actId="478"/>
            <ac:picMkLst>
              <pc:docMk/>
              <pc:sldMasterMk cId="3653831248" sldId="2147483648"/>
              <pc:sldLayoutMk cId="491318768" sldId="2147483662"/>
              <ac:picMk id="11" creationId="{61218873-AEF3-9748-A6F0-A3B1CE1F542B}"/>
            </ac:picMkLst>
          </pc:picChg>
        </pc:sldLayoutChg>
      </pc:sldMasterChg>
    </pc:docChg>
  </pc:docChgLst>
  <pc:docChgLst>
    <pc:chgData name="Txema González Balseiro" userId="a6c5b3bf80d42c52" providerId="Windows Live" clId="Web-{4B3AB458-AE7A-4630-892D-094C6605534A}"/>
    <pc:docChg chg="modSld">
      <pc:chgData name="Txema González Balseiro" userId="a6c5b3bf80d42c52" providerId="Windows Live" clId="Web-{4B3AB458-AE7A-4630-892D-094C6605534A}" dt="2020-02-24T22:44:34.782" v="9" actId="20577"/>
      <pc:docMkLst>
        <pc:docMk/>
      </pc:docMkLst>
      <pc:sldChg chg="modSp">
        <pc:chgData name="Txema González Balseiro" userId="a6c5b3bf80d42c52" providerId="Windows Live" clId="Web-{4B3AB458-AE7A-4630-892D-094C6605534A}" dt="2020-02-24T22:44:33.611" v="7" actId="20577"/>
        <pc:sldMkLst>
          <pc:docMk/>
          <pc:sldMk cId="1917610916" sldId="256"/>
        </pc:sldMkLst>
        <pc:spChg chg="mod">
          <ac:chgData name="Txema González Balseiro" userId="a6c5b3bf80d42c52" providerId="Windows Live" clId="Web-{4B3AB458-AE7A-4630-892D-094C6605534A}" dt="2020-02-24T22:44:33.611" v="7" actId="20577"/>
          <ac:spMkLst>
            <pc:docMk/>
            <pc:sldMk cId="1917610916" sldId="256"/>
            <ac:spMk id="10" creationId="{034FA022-7B61-4C8E-B2CA-2D957DA64C25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F663-7E36-284F-93AD-25D19950C905}" type="datetimeFigureOut">
              <a:rPr lang="es-ES_tradnl" smtClean="0"/>
              <a:t>22/09/2020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1BD0E-354B-C440-9698-83F7F74945A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63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11954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90170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Seiya</a:t>
            </a:r>
            <a:r>
              <a:rPr lang="en-US" dirty="0"/>
              <a:t> vs </a:t>
            </a:r>
            <a:r>
              <a:rPr lang="en-US" dirty="0" err="1"/>
              <a:t>Shiryu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562519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849042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979717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303273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00344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088579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059528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3800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4416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600" b="1" i="1" kern="1200" dirty="0">
              <a:solidFill>
                <a:srgbClr val="292929"/>
              </a:solidFill>
              <a:latin typeface="medium-content-serif-fon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48315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 err="1">
                <a:solidFill>
                  <a:srgbClr val="1D1E23"/>
                </a:solidFill>
                <a:effectLst/>
                <a:latin typeface="metro-web"/>
              </a:rPr>
              <a:t>HashiCorp</a:t>
            </a:r>
            <a:r>
              <a:rPr lang="en-US" b="1" i="0" dirty="0">
                <a:solidFill>
                  <a:srgbClr val="1D1E23"/>
                </a:solidFill>
                <a:effectLst/>
                <a:latin typeface="metro-web"/>
              </a:rPr>
              <a:t> Configuration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8641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97234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75832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867448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47507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22/09/2020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70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22/09/2020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B72CA792-D146-9342-95DE-270094613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7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pic>
        <p:nvPicPr>
          <p:cNvPr id="11" name="Imagen 10" descr="Logo netcoreconf 2002">
            <a:extLst>
              <a:ext uri="{FF2B5EF4-FFF2-40B4-BE49-F238E27FC236}">
                <a16:creationId xmlns:a16="http://schemas.microsoft.com/office/drawing/2014/main" id="{2F663C3A-A960-E84F-81B3-BE5BCB578E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03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22/09/2020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Imagen 11" descr="Logo netcoreconf 2002">
            <a:extLst>
              <a:ext uri="{FF2B5EF4-FFF2-40B4-BE49-F238E27FC236}">
                <a16:creationId xmlns:a16="http://schemas.microsoft.com/office/drawing/2014/main" id="{019D85AC-A418-9147-8704-C7F91D0CD2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4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25588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22/09/2020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ADB4CA7-93C0-5F44-8926-1301295FC8CE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Agradecimientos</a:t>
            </a:r>
          </a:p>
        </p:txBody>
      </p:sp>
      <p:pic>
        <p:nvPicPr>
          <p:cNvPr id="3" name="Imagen 2" descr="Logo netcoreconf 2002">
            <a:extLst>
              <a:ext uri="{FF2B5EF4-FFF2-40B4-BE49-F238E27FC236}">
                <a16:creationId xmlns:a16="http://schemas.microsoft.com/office/drawing/2014/main" id="{0164656C-8E29-3140-B717-049857FE8D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  <p:pic>
        <p:nvPicPr>
          <p:cNvPr id="11" name="Imagen 10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E796DB08-B8DC-7743-B065-1A6454B36FE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86880"/>
            <a:ext cx="10257621" cy="453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22/09/2020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3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0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4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Relationship Id="rId5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5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Relationship Id="rId5" Type="http://schemas.openxmlformats.org/officeDocument/2006/relationships/image" Target="../media/image19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5" Type="http://schemas.openxmlformats.org/officeDocument/2006/relationships/image" Target="../media/image20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netcoreconf.co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2020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985833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4A8748D-50CF-4BF8-A0BD-D01D82E607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57" y="5109029"/>
            <a:ext cx="1342229" cy="15224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34FA022-7B61-4C8E-B2CA-2D957DA64C25}"/>
              </a:ext>
            </a:extLst>
          </p:cNvPr>
          <p:cNvSpPr txBox="1"/>
          <p:nvPr/>
        </p:nvSpPr>
        <p:spPr>
          <a:xfrm rot="21187121">
            <a:off x="888102" y="6089650"/>
            <a:ext cx="1079142" cy="30777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400" b="1">
                <a:solidFill>
                  <a:schemeClr val="bg1"/>
                </a:solidFill>
                <a:latin typeface="Helvetica"/>
                <a:cs typeface="Helvetica"/>
              </a:rPr>
              <a:t>03/10/2020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3093829"/>
            <a:ext cx="3955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s-ES" sz="2400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Infrastructure</a:t>
            </a:r>
            <a:r>
              <a:rPr lang="es-ES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as </a:t>
            </a:r>
            <a:r>
              <a:rPr lang="es-ES" sz="2400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Code</a:t>
            </a:r>
            <a:r>
              <a:rPr lang="es-ES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s-ES" sz="2400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War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F3D0B16-54D2-4B04-B9E5-587A4B429FB0}"/>
              </a:ext>
            </a:extLst>
          </p:cNvPr>
          <p:cNvSpPr txBox="1"/>
          <p:nvPr/>
        </p:nvSpPr>
        <p:spPr>
          <a:xfrm>
            <a:off x="2369540" y="5180171"/>
            <a:ext cx="39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Carlos Mendible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F707A79-631D-4BCB-9292-933CCC3620A0}"/>
              </a:ext>
            </a:extLst>
          </p:cNvPr>
          <p:cNvSpPr txBox="1"/>
          <p:nvPr/>
        </p:nvSpPr>
        <p:spPr>
          <a:xfrm>
            <a:off x="2407638" y="5564445"/>
            <a:ext cx="39550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Azure </a:t>
            </a:r>
            <a:r>
              <a:rPr lang="es-ES" sz="1600" i="1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Evangelist</a:t>
            </a: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@everis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Azure &amp; </a:t>
            </a:r>
            <a:r>
              <a:rPr lang="es-ES" sz="1600" i="1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Developer</a:t>
            </a: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Technologies MVP</a:t>
            </a:r>
          </a:p>
          <a:p>
            <a:pPr>
              <a:defRPr/>
            </a:pPr>
            <a:r>
              <a:rPr lang="es-ES" sz="1600" i="1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@cmendibl3</a:t>
            </a:r>
            <a:endParaRPr kumimoji="0" lang="es-E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61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rraform Logos - Terraform by HashiCorp | Logos, Square logo, Brand  guidelines">
            <a:extLst>
              <a:ext uri="{FF2B5EF4-FFF2-40B4-BE49-F238E27FC236}">
                <a16:creationId xmlns:a16="http://schemas.microsoft.com/office/drawing/2014/main" id="{D510BBB0-6BF9-464E-85CC-DA0A14EBF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3178" y="2396178"/>
            <a:ext cx="2065643" cy="2065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Terraform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1D2DF5-B8FA-441E-84F5-763ED8BA54D0}"/>
              </a:ext>
            </a:extLst>
          </p:cNvPr>
          <p:cNvSpPr txBox="1"/>
          <p:nvPr/>
        </p:nvSpPr>
        <p:spPr>
          <a:xfrm>
            <a:off x="838200" y="4862865"/>
            <a:ext cx="90181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Great for multi cloud customers!!!</a:t>
            </a:r>
            <a:endParaRPr lang="en-US" sz="3600" i="1" dirty="0">
              <a:solidFill>
                <a:srgbClr val="292929"/>
              </a:solidFill>
              <a:latin typeface="medium-content-serif-fon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39290737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Pulumi</a:t>
            </a:r>
            <a:endParaRPr lang="en-US" dirty="0"/>
          </a:p>
        </p:txBody>
      </p:sp>
      <p:pic>
        <p:nvPicPr>
          <p:cNvPr id="3" name="Picture 2" descr="GitHub - pulumi/pulumi: Pulumi - Modern Infrastructure as Code. Any cloud,  any language 🚀">
            <a:extLst>
              <a:ext uri="{FF2B5EF4-FFF2-40B4-BE49-F238E27FC236}">
                <a16:creationId xmlns:a16="http://schemas.microsoft.com/office/drawing/2014/main" id="{193D6846-247A-4F5B-A70C-DD4B01A9D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7481" y="2727408"/>
            <a:ext cx="1403184" cy="1403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63E163-61C7-48DF-9B70-446CD8116F55}"/>
              </a:ext>
            </a:extLst>
          </p:cNvPr>
          <p:cNvSpPr txBox="1"/>
          <p:nvPr/>
        </p:nvSpPr>
        <p:spPr>
          <a:xfrm>
            <a:off x="838200" y="4862865"/>
            <a:ext cx="90181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Use </a:t>
            </a:r>
            <a:r>
              <a:rPr lang="pl-PL" sz="3600" b="1" i="1" dirty="0">
                <a:solidFill>
                  <a:srgbClr val="292929"/>
                </a:solidFill>
                <a:latin typeface="medium-content-serif-font"/>
              </a:rPr>
              <a:t>C#, Py</a:t>
            </a:r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thon</a:t>
            </a:r>
            <a:r>
              <a:rPr lang="pl-PL" sz="3600" b="1" i="1" dirty="0">
                <a:solidFill>
                  <a:srgbClr val="292929"/>
                </a:solidFill>
                <a:latin typeface="medium-content-serif-font"/>
              </a:rPr>
              <a:t>, Go, JS</a:t>
            </a:r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 or </a:t>
            </a:r>
            <a:r>
              <a:rPr lang="pl-PL" sz="3600" b="1" i="1" dirty="0">
                <a:solidFill>
                  <a:srgbClr val="292929"/>
                </a:solidFill>
                <a:latin typeface="medium-content-serif-font"/>
              </a:rPr>
              <a:t>TS</a:t>
            </a:r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!!!</a:t>
            </a:r>
            <a:endParaRPr lang="pl-PL" sz="3600" b="1" i="1" dirty="0">
              <a:solidFill>
                <a:srgbClr val="292929"/>
              </a:solidFill>
              <a:latin typeface="medium-content-serif-font"/>
            </a:endParaRPr>
          </a:p>
          <a:p>
            <a:endParaRPr lang="en-US" sz="3600" i="1" dirty="0">
              <a:solidFill>
                <a:srgbClr val="292929"/>
              </a:solidFill>
              <a:latin typeface="medium-content-serif-fon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38406478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Service Operator for Kubernetes</a:t>
            </a:r>
          </a:p>
        </p:txBody>
      </p:sp>
      <p:pic>
        <p:nvPicPr>
          <p:cNvPr id="2" name="Picture 4" descr="Image for post">
            <a:extLst>
              <a:ext uri="{FF2B5EF4-FFF2-40B4-BE49-F238E27FC236}">
                <a16:creationId xmlns:a16="http://schemas.microsoft.com/office/drawing/2014/main" id="{D22A4B27-1207-43BB-9356-9D41CA9A6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0195" y="2654635"/>
            <a:ext cx="1731610" cy="173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14C910-8ADB-4471-B755-C4E640642842}"/>
              </a:ext>
            </a:extLst>
          </p:cNvPr>
          <p:cNvSpPr txBox="1"/>
          <p:nvPr/>
        </p:nvSpPr>
        <p:spPr>
          <a:xfrm>
            <a:off x="838200" y="4862865"/>
            <a:ext cx="90181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Alpha version but very promising!!!</a:t>
            </a:r>
            <a:endParaRPr lang="pl-PL" sz="3600" b="1" i="1" dirty="0">
              <a:solidFill>
                <a:srgbClr val="292929"/>
              </a:solidFill>
              <a:latin typeface="medium-content-serif-font"/>
            </a:endParaRPr>
          </a:p>
          <a:p>
            <a:endParaRPr lang="en-US" sz="3600" i="1" dirty="0">
              <a:solidFill>
                <a:srgbClr val="292929"/>
              </a:solidFill>
              <a:latin typeface="medium-content-serif-fon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5435280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eiya Vs Shiryu par diabolumberto | Saint seiya, Art, Deviantart">
            <a:extLst>
              <a:ext uri="{FF2B5EF4-FFF2-40B4-BE49-F238E27FC236}">
                <a16:creationId xmlns:a16="http://schemas.microsoft.com/office/drawing/2014/main" id="{E5B0F0A0-E8EE-4583-9B16-363FE4D0D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799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Terraform Logos - Terraform by HashiCorp | Logos, Square logo, Brand  guidelines">
            <a:extLst>
              <a:ext uri="{FF2B5EF4-FFF2-40B4-BE49-F238E27FC236}">
                <a16:creationId xmlns:a16="http://schemas.microsoft.com/office/drawing/2014/main" id="{581E7BBA-613F-4E5D-9EC9-7BB03A8F6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040" y="42220"/>
            <a:ext cx="2065643" cy="2065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0FE4E5D2-344C-4675-843C-71F60EE13D5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533" y="696883"/>
            <a:ext cx="1731485" cy="1403184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1A8B9B71-CD19-4339-96E6-2DD7628D5A1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77" y="3029261"/>
            <a:ext cx="1796993" cy="1798320"/>
          </a:xfrm>
          <a:prstGeom prst="rect">
            <a:avLst/>
          </a:prstGeom>
        </p:spPr>
      </p:pic>
      <p:pic>
        <p:nvPicPr>
          <p:cNvPr id="8" name="Picture 2" descr="GitHub - pulumi/pulumi: Pulumi - Modern Infrastructure as Code. Any cloud,  any language 🚀">
            <a:extLst>
              <a:ext uri="{FF2B5EF4-FFF2-40B4-BE49-F238E27FC236}">
                <a16:creationId xmlns:a16="http://schemas.microsoft.com/office/drawing/2014/main" id="{36E63FC5-829F-4729-9A19-FE5383BCD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3018" y="5177673"/>
            <a:ext cx="1646348" cy="1646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Image for post">
            <a:extLst>
              <a:ext uri="{FF2B5EF4-FFF2-40B4-BE49-F238E27FC236}">
                <a16:creationId xmlns:a16="http://schemas.microsoft.com/office/drawing/2014/main" id="{271DFD30-59CF-4107-9995-8178C57DF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853" y="4202528"/>
            <a:ext cx="1798319" cy="1798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2728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</a:t>
            </a:r>
          </a:p>
        </p:txBody>
      </p:sp>
      <p:pic>
        <p:nvPicPr>
          <p:cNvPr id="2" name="Picture 1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8624CECF-9E53-4E6B-9056-841EE462CF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306" y="2727408"/>
            <a:ext cx="1731485" cy="14031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EBE2E1-7BD6-454C-9141-9D00BFB326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211" y="2000250"/>
            <a:ext cx="2857500" cy="2857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387204-C4CD-4FC3-A1BF-20B8113F0EEB}"/>
              </a:ext>
            </a:extLst>
          </p:cNvPr>
          <p:cNvSpPr txBox="1"/>
          <p:nvPr/>
        </p:nvSpPr>
        <p:spPr>
          <a:xfrm>
            <a:off x="838200" y="4862865"/>
            <a:ext cx="90181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Learn ARM!!!</a:t>
            </a:r>
            <a:endParaRPr lang="pl-PL" sz="3600" b="1" i="1" dirty="0">
              <a:solidFill>
                <a:srgbClr val="292929"/>
              </a:solidFill>
              <a:latin typeface="medium-content-serif-font"/>
            </a:endParaRPr>
          </a:p>
          <a:p>
            <a:endParaRPr lang="en-US" sz="3600" i="1" dirty="0">
              <a:solidFill>
                <a:srgbClr val="292929"/>
              </a:solidFill>
              <a:latin typeface="medium-content-serif-fon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91303198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</a:t>
            </a:r>
          </a:p>
        </p:txBody>
      </p:sp>
      <p:pic>
        <p:nvPicPr>
          <p:cNvPr id="2" name="Picture 1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8624CECF-9E53-4E6B-9056-841EE462CF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306" y="2727408"/>
            <a:ext cx="1731485" cy="14031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387204-C4CD-4FC3-A1BF-20B8113F0EEB}"/>
              </a:ext>
            </a:extLst>
          </p:cNvPr>
          <p:cNvSpPr txBox="1"/>
          <p:nvPr/>
        </p:nvSpPr>
        <p:spPr>
          <a:xfrm>
            <a:off x="838200" y="4862865"/>
            <a:ext cx="90181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Learn Bicep!!!</a:t>
            </a:r>
            <a:endParaRPr lang="pl-PL" sz="3600" b="1" i="1" dirty="0">
              <a:solidFill>
                <a:srgbClr val="292929"/>
              </a:solidFill>
              <a:latin typeface="medium-content-serif-font"/>
            </a:endParaRPr>
          </a:p>
          <a:p>
            <a:endParaRPr lang="en-US" sz="3600" i="1" dirty="0">
              <a:solidFill>
                <a:srgbClr val="292929"/>
              </a:solidFill>
              <a:latin typeface="medium-content-serif-fon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A7E7FE-19F8-48DC-B6F8-E2D930B1D6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211" y="2005365"/>
            <a:ext cx="2857500" cy="2857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93092519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6FCD4D8F-73CD-4710-A6E4-9C51D14AC4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745" y="2524725"/>
            <a:ext cx="1796993" cy="179832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Ansible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E2493A-7211-49D3-B572-232C25FB401D}"/>
              </a:ext>
            </a:extLst>
          </p:cNvPr>
          <p:cNvSpPr txBox="1"/>
          <p:nvPr/>
        </p:nvSpPr>
        <p:spPr>
          <a:xfrm>
            <a:off x="838200" y="4862865"/>
            <a:ext cx="90181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Learn Ansible!!!</a:t>
            </a:r>
            <a:r>
              <a:rPr lang="en-US" sz="3600" i="1" dirty="0">
                <a:solidFill>
                  <a:srgbClr val="292929"/>
                </a:solidFill>
                <a:latin typeface="medium-content-serif-font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884F4F-B89B-4C17-AC09-4F287F73F9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263" y="1995135"/>
            <a:ext cx="2857500" cy="2857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99926504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rraform Logos - Terraform by HashiCorp | Logos, Square logo, Brand  guidelines">
            <a:extLst>
              <a:ext uri="{FF2B5EF4-FFF2-40B4-BE49-F238E27FC236}">
                <a16:creationId xmlns:a16="http://schemas.microsoft.com/office/drawing/2014/main" id="{D510BBB0-6BF9-464E-85CC-DA0A14EBF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3148" y="2335218"/>
            <a:ext cx="2065643" cy="2065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Terraform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1D2DF5-B8FA-441E-84F5-763ED8BA54D0}"/>
              </a:ext>
            </a:extLst>
          </p:cNvPr>
          <p:cNvSpPr txBox="1"/>
          <p:nvPr/>
        </p:nvSpPr>
        <p:spPr>
          <a:xfrm>
            <a:off x="838200" y="4862865"/>
            <a:ext cx="90181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Learn Terraform!!!</a:t>
            </a:r>
            <a:endParaRPr lang="en-US" sz="3600" i="1" dirty="0">
              <a:solidFill>
                <a:srgbClr val="292929"/>
              </a:solidFill>
              <a:latin typeface="medium-content-serif-fon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2DB60F-38B3-4352-AD8B-70001B393E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210" y="2000250"/>
            <a:ext cx="2857500" cy="2857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8584860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Pulumi</a:t>
            </a:r>
            <a:endParaRPr lang="en-US" dirty="0"/>
          </a:p>
        </p:txBody>
      </p:sp>
      <p:pic>
        <p:nvPicPr>
          <p:cNvPr id="3" name="Picture 2" descr="GitHub - pulumi/pulumi: Pulumi - Modern Infrastructure as Code. Any cloud,  any language 🚀">
            <a:extLst>
              <a:ext uri="{FF2B5EF4-FFF2-40B4-BE49-F238E27FC236}">
                <a16:creationId xmlns:a16="http://schemas.microsoft.com/office/drawing/2014/main" id="{193D6846-247A-4F5B-A70C-DD4B01A9D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801" y="2727408"/>
            <a:ext cx="1403184" cy="1403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63E163-61C7-48DF-9B70-446CD8116F55}"/>
              </a:ext>
            </a:extLst>
          </p:cNvPr>
          <p:cNvSpPr txBox="1"/>
          <p:nvPr/>
        </p:nvSpPr>
        <p:spPr>
          <a:xfrm>
            <a:off x="838200" y="4862865"/>
            <a:ext cx="90181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Learn </a:t>
            </a:r>
            <a:r>
              <a:rPr lang="en-US" sz="3600" b="1" i="1" dirty="0" err="1">
                <a:solidFill>
                  <a:srgbClr val="292929"/>
                </a:solidFill>
                <a:latin typeface="medium-content-serif-font"/>
              </a:rPr>
              <a:t>Pulumi</a:t>
            </a:r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!!!</a:t>
            </a:r>
            <a:endParaRPr lang="pl-PL" sz="3600" b="1" i="1" dirty="0">
              <a:solidFill>
                <a:srgbClr val="292929"/>
              </a:solidFill>
              <a:latin typeface="medium-content-serif-font"/>
            </a:endParaRPr>
          </a:p>
          <a:p>
            <a:endParaRPr lang="en-US" sz="3600" i="1" dirty="0">
              <a:solidFill>
                <a:srgbClr val="292929"/>
              </a:solidFill>
              <a:latin typeface="medium-content-serif-fon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03623-633A-463A-980F-3C9E729210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910" y="2000250"/>
            <a:ext cx="2857500" cy="2857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81833781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Service Operator for Kubernetes</a:t>
            </a:r>
          </a:p>
        </p:txBody>
      </p:sp>
      <p:pic>
        <p:nvPicPr>
          <p:cNvPr id="2" name="Picture 4" descr="Image for post">
            <a:extLst>
              <a:ext uri="{FF2B5EF4-FFF2-40B4-BE49-F238E27FC236}">
                <a16:creationId xmlns:a16="http://schemas.microsoft.com/office/drawing/2014/main" id="{D22A4B27-1207-43BB-9356-9D41CA9A6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3361" y="2563195"/>
            <a:ext cx="1731610" cy="173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14C910-8ADB-4471-B755-C4E640642842}"/>
              </a:ext>
            </a:extLst>
          </p:cNvPr>
          <p:cNvSpPr txBox="1"/>
          <p:nvPr/>
        </p:nvSpPr>
        <p:spPr>
          <a:xfrm>
            <a:off x="838200" y="4862865"/>
            <a:ext cx="90181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Learn ASO!!!</a:t>
            </a:r>
            <a:endParaRPr lang="pl-PL" sz="3600" b="1" i="1" dirty="0">
              <a:solidFill>
                <a:srgbClr val="292929"/>
              </a:solidFill>
              <a:latin typeface="medium-content-serif-font"/>
            </a:endParaRPr>
          </a:p>
          <a:p>
            <a:endParaRPr lang="en-US" sz="3600" i="1" dirty="0">
              <a:solidFill>
                <a:srgbClr val="292929"/>
              </a:solidFill>
              <a:latin typeface="medium-content-serif-fon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42ECF0-197A-43CA-AA97-CEB8A99891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030" y="2000250"/>
            <a:ext cx="2857500" cy="2857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97768716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74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071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96B35D-E093-4E41-ACE9-1A585A67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5" y="0"/>
            <a:ext cx="6046109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C697C3-64D3-4CC4-B858-183AF014A74E}"/>
              </a:ext>
            </a:extLst>
          </p:cNvPr>
          <p:cNvSpPr txBox="1"/>
          <p:nvPr/>
        </p:nvSpPr>
        <p:spPr>
          <a:xfrm rot="21193628">
            <a:off x="1386863" y="4518508"/>
            <a:ext cx="4541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GRACIAS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CFEC10-C209-4784-A902-7B092A9A82BB}"/>
              </a:ext>
            </a:extLst>
          </p:cNvPr>
          <p:cNvSpPr txBox="1"/>
          <p:nvPr/>
        </p:nvSpPr>
        <p:spPr>
          <a:xfrm>
            <a:off x="8157028" y="1422400"/>
            <a:ext cx="27489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Más información: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3"/>
              </a:rPr>
              <a:t>info@netcoreconf.com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@Netcoreconf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Visítanos en: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11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rraform Logos - Terraform by HashiCorp | Logos, Square logo, Brand  guidelines">
            <a:extLst>
              <a:ext uri="{FF2B5EF4-FFF2-40B4-BE49-F238E27FC236}">
                <a16:creationId xmlns:a16="http://schemas.microsoft.com/office/drawing/2014/main" id="{D510BBB0-6BF9-464E-85CC-DA0A14EBF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8387" y="2449342"/>
            <a:ext cx="2065643" cy="2065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69525F16-2D0A-42DC-8344-A6578DADE6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331" y="2780571"/>
            <a:ext cx="1731485" cy="1403184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6FCD4D8F-73CD-4710-A6E4-9C51D14AC42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29" y="2583003"/>
            <a:ext cx="1796993" cy="179832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IaC</a:t>
            </a:r>
            <a:r>
              <a:rPr lang="en-US" dirty="0"/>
              <a:t> Tools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7881109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itHub - pulumi/pulumi: Pulumi - Modern Infrastructure as Code. Any cloud,  any language 🚀">
            <a:extLst>
              <a:ext uri="{FF2B5EF4-FFF2-40B4-BE49-F238E27FC236}">
                <a16:creationId xmlns:a16="http://schemas.microsoft.com/office/drawing/2014/main" id="{6450AF39-35AE-41F8-B674-9E7B755C5D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0194" y="2688919"/>
            <a:ext cx="2009613" cy="2009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for post">
            <a:extLst>
              <a:ext uri="{FF2B5EF4-FFF2-40B4-BE49-F238E27FC236}">
                <a16:creationId xmlns:a16="http://schemas.microsoft.com/office/drawing/2014/main" id="{3EE8E627-DA21-4403-8902-33BFBEDC9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9406" y="2663707"/>
            <a:ext cx="2060036" cy="2060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61DDB-95ED-40D2-91A1-2003DA5B1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Emerging </a:t>
            </a:r>
            <a:r>
              <a:rPr lang="en-US" dirty="0" err="1"/>
              <a:t>IaC</a:t>
            </a:r>
            <a:r>
              <a:rPr lang="en-US" dirty="0"/>
              <a:t> Tools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8004621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31D63-DF85-4796-96E5-C1465416A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Procedural vs Declarative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109473-865D-4C3F-9783-68ADCD70B11A}"/>
              </a:ext>
            </a:extLst>
          </p:cNvPr>
          <p:cNvSpPr txBox="1"/>
          <p:nvPr/>
        </p:nvSpPr>
        <p:spPr>
          <a:xfrm>
            <a:off x="838199" y="1803347"/>
            <a:ext cx="90181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i="1" dirty="0">
                <a:solidFill>
                  <a:srgbClr val="292929"/>
                </a:solidFill>
                <a:effectLst/>
                <a:latin typeface="medium-content-serif-font"/>
              </a:rPr>
              <a:t>With </a:t>
            </a:r>
            <a:r>
              <a:rPr lang="en-US" sz="3600" b="1" i="1" dirty="0">
                <a:solidFill>
                  <a:srgbClr val="292929"/>
                </a:solidFill>
                <a:effectLst/>
                <a:latin typeface="medium-content-serif-font"/>
              </a:rPr>
              <a:t>procedural programming</a:t>
            </a:r>
            <a:r>
              <a:rPr lang="en-US" sz="3600" i="1" dirty="0">
                <a:solidFill>
                  <a:srgbClr val="292929"/>
                </a:solidFill>
                <a:effectLst/>
                <a:latin typeface="medium-content-serif-font"/>
              </a:rPr>
              <a:t>, you have to </a:t>
            </a:r>
            <a:r>
              <a:rPr lang="en-US" sz="3600" b="1" i="1" dirty="0">
                <a:solidFill>
                  <a:srgbClr val="292929"/>
                </a:solidFill>
                <a:effectLst/>
                <a:latin typeface="medium-content-serif-font"/>
              </a:rPr>
              <a:t>specify exact steps </a:t>
            </a:r>
            <a:r>
              <a:rPr lang="en-US" sz="3600" i="1" dirty="0">
                <a:solidFill>
                  <a:srgbClr val="292929"/>
                </a:solidFill>
                <a:effectLst/>
                <a:latin typeface="medium-content-serif-font"/>
              </a:rPr>
              <a:t>to get the result</a:t>
            </a:r>
            <a:endParaRPr lang="en-US" sz="3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2234D3-7118-43CC-8D1B-FBF4B27B760C}"/>
              </a:ext>
            </a:extLst>
          </p:cNvPr>
          <p:cNvSpPr txBox="1"/>
          <p:nvPr/>
        </p:nvSpPr>
        <p:spPr>
          <a:xfrm>
            <a:off x="838199" y="3854325"/>
            <a:ext cx="843339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Declarative programming </a:t>
            </a:r>
            <a:r>
              <a:rPr lang="en-US" sz="3600" i="1" dirty="0">
                <a:solidFill>
                  <a:srgbClr val="292929"/>
                </a:solidFill>
                <a:latin typeface="medium-content-serif-font"/>
              </a:rPr>
              <a:t>is where you say what you want </a:t>
            </a:r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without having to say how to do it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81848F1A-5097-4EBB-BBAB-C2F3F5109C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176" y="1857905"/>
            <a:ext cx="1090407" cy="1091212"/>
          </a:xfrm>
          <a:prstGeom prst="rect">
            <a:avLst/>
          </a:prstGeom>
        </p:spPr>
      </p:pic>
      <p:pic>
        <p:nvPicPr>
          <p:cNvPr id="7" name="Picture 2" descr="Terraform Logos - Terraform by HashiCorp | Logos, Square logo, Brand  guidelines">
            <a:extLst>
              <a:ext uri="{FF2B5EF4-FFF2-40B4-BE49-F238E27FC236}">
                <a16:creationId xmlns:a16="http://schemas.microsoft.com/office/drawing/2014/main" id="{D8E3F4BD-9459-4EF1-866F-7D793A1C8B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883" y="3799766"/>
            <a:ext cx="1422991" cy="1422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04823235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31D63-DF85-4796-96E5-C1465416A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26587"/>
            <a:ext cx="11038367" cy="1171466"/>
          </a:xfrm>
        </p:spPr>
        <p:txBody>
          <a:bodyPr/>
          <a:lstStyle/>
          <a:p>
            <a:r>
              <a:rPr lang="en-US" dirty="0"/>
              <a:t>Configuration Management vs Configuration Orchestration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109473-865D-4C3F-9783-68ADCD70B11A}"/>
              </a:ext>
            </a:extLst>
          </p:cNvPr>
          <p:cNvSpPr txBox="1"/>
          <p:nvPr/>
        </p:nvSpPr>
        <p:spPr>
          <a:xfrm>
            <a:off x="838199" y="1548165"/>
            <a:ext cx="901818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Configuration orchestration tools: </a:t>
            </a:r>
            <a:r>
              <a:rPr lang="en-US" sz="3600" i="1" dirty="0">
                <a:solidFill>
                  <a:srgbClr val="292929"/>
                </a:solidFill>
                <a:latin typeface="medium-content-serif-font"/>
              </a:rPr>
              <a:t>are designed to automate the deployment of servers and other infrastructure.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2234D3-7118-43CC-8D1B-FBF4B27B760C}"/>
              </a:ext>
            </a:extLst>
          </p:cNvPr>
          <p:cNvSpPr txBox="1"/>
          <p:nvPr/>
        </p:nvSpPr>
        <p:spPr>
          <a:xfrm>
            <a:off x="838199" y="3599143"/>
            <a:ext cx="843339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Configuration management tools: </a:t>
            </a:r>
            <a:r>
              <a:rPr lang="en-US" sz="3600" i="1" dirty="0">
                <a:solidFill>
                  <a:srgbClr val="292929"/>
                </a:solidFill>
                <a:latin typeface="medium-content-serif-font"/>
              </a:rPr>
              <a:t>help configure the software and systems on this infrastructure that has already been provisioned.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51715267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E99E759B-6B47-450C-8199-BBA6991266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840352"/>
              </p:ext>
            </p:extLst>
          </p:nvPr>
        </p:nvGraphicFramePr>
        <p:xfrm>
          <a:off x="838201" y="1350342"/>
          <a:ext cx="10049538" cy="4641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4923">
                  <a:extLst>
                    <a:ext uri="{9D8B030D-6E8A-4147-A177-3AD203B41FA5}">
                      <a16:colId xmlns:a16="http://schemas.microsoft.com/office/drawing/2014/main" val="615189529"/>
                    </a:ext>
                  </a:extLst>
                </a:gridCol>
                <a:gridCol w="1674923">
                  <a:extLst>
                    <a:ext uri="{9D8B030D-6E8A-4147-A177-3AD203B41FA5}">
                      <a16:colId xmlns:a16="http://schemas.microsoft.com/office/drawing/2014/main" val="2996468685"/>
                    </a:ext>
                  </a:extLst>
                </a:gridCol>
                <a:gridCol w="1674923">
                  <a:extLst>
                    <a:ext uri="{9D8B030D-6E8A-4147-A177-3AD203B41FA5}">
                      <a16:colId xmlns:a16="http://schemas.microsoft.com/office/drawing/2014/main" val="2197724538"/>
                    </a:ext>
                  </a:extLst>
                </a:gridCol>
                <a:gridCol w="1674923">
                  <a:extLst>
                    <a:ext uri="{9D8B030D-6E8A-4147-A177-3AD203B41FA5}">
                      <a16:colId xmlns:a16="http://schemas.microsoft.com/office/drawing/2014/main" val="1526600243"/>
                    </a:ext>
                  </a:extLst>
                </a:gridCol>
                <a:gridCol w="1674923">
                  <a:extLst>
                    <a:ext uri="{9D8B030D-6E8A-4147-A177-3AD203B41FA5}">
                      <a16:colId xmlns:a16="http://schemas.microsoft.com/office/drawing/2014/main" val="3410522198"/>
                    </a:ext>
                  </a:extLst>
                </a:gridCol>
                <a:gridCol w="1674923">
                  <a:extLst>
                    <a:ext uri="{9D8B030D-6E8A-4147-A177-3AD203B41FA5}">
                      <a16:colId xmlns:a16="http://schemas.microsoft.com/office/drawing/2014/main" val="2027767255"/>
                    </a:ext>
                  </a:extLst>
                </a:gridCol>
              </a:tblGrid>
              <a:tr h="77358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Tool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Code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Cloud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State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9785614"/>
                  </a:ext>
                </a:extLst>
              </a:tr>
              <a:tr h="77358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YAML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Procedural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Configuration Management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60978949"/>
                  </a:ext>
                </a:extLst>
              </a:tr>
              <a:tr h="77358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HCL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Declarative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Orchestration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27786023"/>
                  </a:ext>
                </a:extLst>
              </a:tr>
              <a:tr h="77358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JSON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Declarative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Orchestration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Azure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41636314"/>
                  </a:ext>
                </a:extLst>
              </a:tr>
              <a:tr h="77358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C#, </a:t>
                      </a:r>
                      <a:r>
                        <a:rPr lang="en-US" dirty="0" err="1"/>
                        <a:t>Py</a:t>
                      </a:r>
                      <a:r>
                        <a:rPr lang="en-US" dirty="0"/>
                        <a:t>, Go, JS, TS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Declarative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Orchestration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3787343"/>
                  </a:ext>
                </a:extLst>
              </a:tr>
              <a:tr h="77358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YAML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Declarative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Orchestration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Azure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23713017"/>
                  </a:ext>
                </a:extLst>
              </a:tr>
            </a:tbl>
          </a:graphicData>
        </a:graphic>
      </p:graphicFrame>
      <p:pic>
        <p:nvPicPr>
          <p:cNvPr id="14" name="Picture 13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68899264-C632-4A82-9B31-DD068016C3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287" y="3766307"/>
            <a:ext cx="660747" cy="535465"/>
          </a:xfrm>
          <a:prstGeom prst="rect">
            <a:avLst/>
          </a:prstGeom>
        </p:spPr>
      </p:pic>
      <p:pic>
        <p:nvPicPr>
          <p:cNvPr id="16" name="Picture 2" descr="Terraform Logos - Terraform by HashiCorp | Logos, Square logo, Brand  guidelines">
            <a:extLst>
              <a:ext uri="{FF2B5EF4-FFF2-40B4-BE49-F238E27FC236}">
                <a16:creationId xmlns:a16="http://schemas.microsoft.com/office/drawing/2014/main" id="{4B78A315-C099-4867-AA18-D23CFE148D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207" y="2893279"/>
            <a:ext cx="730827" cy="730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close up of a sign&#10;&#10;Description automatically generated">
            <a:extLst>
              <a:ext uri="{FF2B5EF4-FFF2-40B4-BE49-F238E27FC236}">
                <a16:creationId xmlns:a16="http://schemas.microsoft.com/office/drawing/2014/main" id="{0FB5768C-B2DE-4645-B8E3-E1A89ADD6D4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248" y="2180047"/>
            <a:ext cx="660747" cy="661235"/>
          </a:xfrm>
          <a:prstGeom prst="rect">
            <a:avLst/>
          </a:prstGeom>
        </p:spPr>
      </p:pic>
      <p:pic>
        <p:nvPicPr>
          <p:cNvPr id="20" name="Picture 2" descr="GitHub - pulumi/pulumi: Pulumi - Modern Infrastructure as Code. Any cloud,  any language 🚀">
            <a:extLst>
              <a:ext uri="{FF2B5EF4-FFF2-40B4-BE49-F238E27FC236}">
                <a16:creationId xmlns:a16="http://schemas.microsoft.com/office/drawing/2014/main" id="{229AE30B-5729-4F1F-9082-86DBD68B1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363" y="4499696"/>
            <a:ext cx="658671" cy="65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 descr="Image for post">
            <a:extLst>
              <a:ext uri="{FF2B5EF4-FFF2-40B4-BE49-F238E27FC236}">
                <a16:creationId xmlns:a16="http://schemas.microsoft.com/office/drawing/2014/main" id="{383983C8-DAD6-4400-B466-707AA866DB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1287" y="5281860"/>
            <a:ext cx="661235" cy="66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331D63-DF85-4796-96E5-C1465416A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</a:t>
            </a:r>
            <a:r>
              <a:rPr lang="en-US" dirty="0" err="1"/>
              <a:t>IaC</a:t>
            </a:r>
            <a:r>
              <a:rPr lang="en-US" dirty="0"/>
              <a:t> Tools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41209695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63E163-61C7-48DF-9B70-446CD8116F55}"/>
              </a:ext>
            </a:extLst>
          </p:cNvPr>
          <p:cNvSpPr txBox="1"/>
          <p:nvPr/>
        </p:nvSpPr>
        <p:spPr>
          <a:xfrm>
            <a:off x="838200" y="4862865"/>
            <a:ext cx="90181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Native tool for Azure Deployment!!!</a:t>
            </a:r>
            <a:endParaRPr lang="pl-PL" sz="3600" b="1" i="1" dirty="0">
              <a:solidFill>
                <a:srgbClr val="292929"/>
              </a:solidFill>
              <a:latin typeface="medium-content-serif-font"/>
            </a:endParaRPr>
          </a:p>
          <a:p>
            <a:endParaRPr lang="en-US" sz="3600" i="1" dirty="0">
              <a:solidFill>
                <a:srgbClr val="292929"/>
              </a:solidFill>
              <a:latin typeface="medium-content-serif-font"/>
            </a:endParaRPr>
          </a:p>
        </p:txBody>
      </p:sp>
      <p:pic>
        <p:nvPicPr>
          <p:cNvPr id="2" name="Picture 1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8624CECF-9E53-4E6B-9056-841EE462CF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207" y="2727408"/>
            <a:ext cx="1731485" cy="140318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52023190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6FCD4D8F-73CD-4710-A6E4-9C51D14AC4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529" y="2583003"/>
            <a:ext cx="1796993" cy="179832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7354EE3-A0B9-4871-A528-1C58001D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Ansible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E2493A-7211-49D3-B572-232C25FB401D}"/>
              </a:ext>
            </a:extLst>
          </p:cNvPr>
          <p:cNvSpPr txBox="1"/>
          <p:nvPr/>
        </p:nvSpPr>
        <p:spPr>
          <a:xfrm>
            <a:off x="838200" y="4862865"/>
            <a:ext cx="90181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dirty="0">
                <a:solidFill>
                  <a:srgbClr val="292929"/>
                </a:solidFill>
                <a:latin typeface="medium-content-serif-font"/>
              </a:rPr>
              <a:t>Excellent for configuration management!!!</a:t>
            </a:r>
            <a:r>
              <a:rPr lang="en-US" sz="3600" i="1" dirty="0">
                <a:solidFill>
                  <a:srgbClr val="292929"/>
                </a:solidFill>
                <a:latin typeface="medium-content-serif-font"/>
              </a:rPr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30584541"/>
      </p:ext>
    </p:extLst>
  </p:cSld>
  <p:clrMapOvr>
    <a:masterClrMapping/>
  </p:clrMapOvr>
  <p:transition spd="slow">
    <p:push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c6bc4bc0-9ab7-4991-9432-6d99128b8011&quot;,&quot;TimeStamp&quot;:&quot;2019-03-26T10:59:56.5938337+01:00&quot;}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1032</TotalTime>
  <Words>256</Words>
  <Application>Microsoft Office PowerPoint</Application>
  <PresentationFormat>Widescreen</PresentationFormat>
  <Paragraphs>101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Helvetica</vt:lpstr>
      <vt:lpstr>medium-content-serif-font</vt:lpstr>
      <vt:lpstr>metro-web</vt:lpstr>
      <vt:lpstr>Segoe UI</vt:lpstr>
      <vt:lpstr>Tema de Office</vt:lpstr>
      <vt:lpstr>PowerPoint Presentation</vt:lpstr>
      <vt:lpstr>Sponsors</vt:lpstr>
      <vt:lpstr>IaC Tools</vt:lpstr>
      <vt:lpstr>Emerging IaC Tools</vt:lpstr>
      <vt:lpstr>Procedural vs Declarative</vt:lpstr>
      <vt:lpstr>Configuration Management vs Configuration Orchestration</vt:lpstr>
      <vt:lpstr>Comparing IaC Tools</vt:lpstr>
      <vt:lpstr>ARM</vt:lpstr>
      <vt:lpstr>Ansible</vt:lpstr>
      <vt:lpstr>Terraform</vt:lpstr>
      <vt:lpstr>Pulumi</vt:lpstr>
      <vt:lpstr>Azure Service Operator for Kubernetes</vt:lpstr>
      <vt:lpstr>PowerPoint Presentation</vt:lpstr>
      <vt:lpstr>ARM</vt:lpstr>
      <vt:lpstr>ARM</vt:lpstr>
      <vt:lpstr>Ansible</vt:lpstr>
      <vt:lpstr>Terraform</vt:lpstr>
      <vt:lpstr>Pulumi</vt:lpstr>
      <vt:lpstr>Azure Service Operator for Kubernetes</vt:lpstr>
      <vt:lpstr>Sponsors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Manuel Sánchez</dc:creator>
  <cp:lastModifiedBy>Carlos Mendible</cp:lastModifiedBy>
  <cp:revision>39</cp:revision>
  <dcterms:created xsi:type="dcterms:W3CDTF">2018-11-16T16:29:33Z</dcterms:created>
  <dcterms:modified xsi:type="dcterms:W3CDTF">2020-09-22T17:56:51Z</dcterms:modified>
</cp:coreProperties>
</file>

<file path=docProps/thumbnail.jpeg>
</file>